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yy4iHCxRdE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40803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Unleash the Power of SQL: A Hacker's Database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5837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 into the world of SQL with a database designed for speed, flexibility, and cross-platform compatibility. Perfect for beginners and seasoned hackers alike.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5458420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5466040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5442228"/>
            <a:ext cx="2474714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Harshit Mishra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77666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81429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Any questions? Let's discuss!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085624"/>
            <a:ext cx="12457986" cy="20582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819138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Choose This SQL Database?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Lightweight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Works on low-end devices, minimizing resource usage.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Runs seamlessly on Windows, Linux, and Android.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Fast &amp; Smooth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Delivers a lag-free experience, even on mobile.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829645"/>
            <a:ext cx="82296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Three Versions to Suit Your Style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4867275"/>
            <a:ext cx="4371261" cy="8665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74884" y="6058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974884" y="6544866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 terminal aficionados.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70" y="4867275"/>
            <a:ext cx="4371261" cy="8665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46144" y="6058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 EXE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46144" y="6544866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Windows-only, no install needed.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30" y="4867275"/>
            <a:ext cx="4371261" cy="8665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405" y="6058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GUI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7405" y="6544866"/>
            <a:ext cx="39381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interface for ease of use.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575804"/>
            <a:ext cx="74726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CLI: Command-Line Interface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13434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48300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Platforms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316141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Windows, Linux, Android.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613434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48300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Installation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316141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command-line setup.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613434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48300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316141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 SQL query execution.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096000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74884" y="63125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Practice Quiz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74884" y="6798707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3547" y="6096000"/>
            <a:ext cx="6448663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640122" y="6312575"/>
            <a:ext cx="45691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Help, Tip's, FAQ, Developer's Support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640122" y="6798707"/>
            <a:ext cx="601551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765233"/>
            <a:ext cx="627030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 EXE: Windows Power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0465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511921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0465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Direct Execution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5532715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manual setup required.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5201722" y="50465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349597" y="5119211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05738" y="50465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Portable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05738" y="5532715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Lightweight and easy to move.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9645134" y="504658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796463" y="511921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49151" y="50465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Beginner-Friendly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49151" y="5532715"/>
            <a:ext cx="352282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Quick start for Windows users.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58309" y="63397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898565" y="6412349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462326" y="633972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Practice Quiz</a:t>
            </a:r>
            <a:endParaRPr lang="en-US" sz="2200" dirty="0"/>
          </a:p>
        </p:txBody>
      </p:sp>
      <p:sp>
        <p:nvSpPr>
          <p:cNvPr id="19" name="Shape 16"/>
          <p:cNvSpPr/>
          <p:nvPr/>
        </p:nvSpPr>
        <p:spPr>
          <a:xfrm>
            <a:off x="7423547" y="633972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20" name="Text 17"/>
          <p:cNvSpPr/>
          <p:nvPr/>
        </p:nvSpPr>
        <p:spPr>
          <a:xfrm>
            <a:off x="7574994" y="6412349"/>
            <a:ext cx="184428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8"/>
          <p:cNvSpPr/>
          <p:nvPr/>
        </p:nvSpPr>
        <p:spPr>
          <a:xfrm>
            <a:off x="8127563" y="6339721"/>
            <a:ext cx="456914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Help, Tip's, FAQ, Developer's Support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8127563" y="6825853"/>
            <a:ext cx="57446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748" y="2783800"/>
            <a:ext cx="4944785" cy="26619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1480423"/>
            <a:ext cx="628626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GUI: Visual Interface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1067991" y="2518053"/>
            <a:ext cx="30480" cy="423112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6" name="Shape 2"/>
          <p:cNvSpPr/>
          <p:nvPr/>
        </p:nvSpPr>
        <p:spPr>
          <a:xfrm>
            <a:off x="1296472" y="2990255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7" name="Shape 3"/>
          <p:cNvSpPr/>
          <p:nvPr/>
        </p:nvSpPr>
        <p:spPr>
          <a:xfrm>
            <a:off x="839510" y="276177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4"/>
          <p:cNvSpPr/>
          <p:nvPr/>
        </p:nvSpPr>
        <p:spPr>
          <a:xfrm>
            <a:off x="1022628" y="2834402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2274808" y="27346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Easy-to-Use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2274808" y="3220760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Intuitive interface.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1296472" y="4472821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2" name="Shape 8"/>
          <p:cNvSpPr/>
          <p:nvPr/>
        </p:nvSpPr>
        <p:spPr>
          <a:xfrm>
            <a:off x="839510" y="4244340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987385" y="431696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0"/>
          <p:cNvSpPr/>
          <p:nvPr/>
        </p:nvSpPr>
        <p:spPr>
          <a:xfrm>
            <a:off x="2274808" y="42171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Click-Based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2274808" y="4703326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need to remember commands.</a:t>
            </a:r>
            <a:endParaRPr lang="en-US" sz="1700" dirty="0"/>
          </a:p>
        </p:txBody>
      </p:sp>
      <p:sp>
        <p:nvSpPr>
          <p:cNvPr id="16" name="Shape 12"/>
          <p:cNvSpPr/>
          <p:nvPr/>
        </p:nvSpPr>
        <p:spPr>
          <a:xfrm>
            <a:off x="1296472" y="5955387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</p:sp>
      <p:sp>
        <p:nvSpPr>
          <p:cNvPr id="17" name="Shape 13"/>
          <p:cNvSpPr/>
          <p:nvPr/>
        </p:nvSpPr>
        <p:spPr>
          <a:xfrm>
            <a:off x="839510" y="572690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8" name="Text 14"/>
          <p:cNvSpPr/>
          <p:nvPr/>
        </p:nvSpPr>
        <p:spPr>
          <a:xfrm>
            <a:off x="990838" y="579953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9" name="Text 15"/>
          <p:cNvSpPr/>
          <p:nvPr/>
        </p:nvSpPr>
        <p:spPr>
          <a:xfrm>
            <a:off x="2274808" y="56997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Beginner-Friendly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2274808" y="6185892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approach to SQL.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627114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Download from GitHub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664744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4422934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All Versions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909066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CLI, CLI EXE, and GUI.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398" y="3664744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5398" y="4422934"/>
            <a:ext cx="232588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Other Projects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5398" y="4909066"/>
            <a:ext cx="23258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more cool tools.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6205" y="3664744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6205" y="4422934"/>
            <a:ext cx="23257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Easy Access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6205" y="4909066"/>
            <a:ext cx="23257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One-click downloads available.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4597"/>
            <a:ext cx="75945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Conclusion: Your SQL Solution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80573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974884" y="3096816"/>
            <a:ext cx="95845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60395" y="2897148"/>
            <a:ext cx="20856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Cross-Platform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60395" y="3383280"/>
            <a:ext cx="20856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Any device, any OS.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2048" y="3931325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8" name="Shape 6"/>
          <p:cNvSpPr/>
          <p:nvPr/>
        </p:nvSpPr>
        <p:spPr>
          <a:xfrm>
            <a:off x="758309" y="4054793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974884" y="4471035"/>
            <a:ext cx="151686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6025" y="4271367"/>
            <a:ext cx="14733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Easy to Use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46025" y="4757499"/>
            <a:ext cx="14733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setup.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678" y="5305544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</p:sp>
      <p:sp>
        <p:nvSpPr>
          <p:cNvPr id="13" name="Shape 11"/>
          <p:cNvSpPr/>
          <p:nvPr/>
        </p:nvSpPr>
        <p:spPr>
          <a:xfrm>
            <a:off x="758309" y="5429012"/>
            <a:ext cx="655689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974884" y="5845254"/>
            <a:ext cx="146209" cy="433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775" y="5645587"/>
            <a:ext cx="143029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Free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31775" y="6131719"/>
            <a:ext cx="14302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 source.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2025-02-16T18:15:42Z</dcterms:created>
  <dcterms:modified xsi:type="dcterms:W3CDTF">2025-02-16T18:15:42Z</dcterms:modified>
</cp:coreProperties>
</file>